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71" r:id="rId2"/>
    <p:sldId id="264" r:id="rId3"/>
    <p:sldId id="265" r:id="rId4"/>
    <p:sldId id="277" r:id="rId5"/>
    <p:sldId id="276" r:id="rId6"/>
    <p:sldId id="278" r:id="rId7"/>
    <p:sldId id="268" r:id="rId8"/>
    <p:sldId id="281" r:id="rId9"/>
    <p:sldId id="279" r:id="rId10"/>
    <p:sldId id="28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  <a:srgbClr val="FF0909"/>
    <a:srgbClr val="FF2121"/>
    <a:srgbClr val="FF0D0D"/>
    <a:srgbClr val="FF1D1D"/>
    <a:srgbClr val="FF4B4B"/>
    <a:srgbClr val="FF3737"/>
    <a:srgbClr val="D00000"/>
    <a:srgbClr val="FF0101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19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16.wdp"/><Relationship Id="rId18" Type="http://schemas.microsoft.com/office/2007/relationships/hdphoto" Target="../media/hdphoto18.wdp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image" Target="../media/image42.png"/><Relationship Id="rId16" Type="http://schemas.microsoft.com/office/2007/relationships/hdphoto" Target="../media/hdphoto1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7.png"/><Relationship Id="rId5" Type="http://schemas.openxmlformats.org/officeDocument/2006/relationships/image" Target="../media/image15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microsoft.com/office/2007/relationships/hdphoto" Target="../media/hdphoto14.wdp"/><Relationship Id="rId9" Type="http://schemas.microsoft.com/office/2007/relationships/hdphoto" Target="../media/hdphoto15.wdp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20.png"/><Relationship Id="rId10" Type="http://schemas.openxmlformats.org/officeDocument/2006/relationships/image" Target="../media/image16.sv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microsoft.com/office/2007/relationships/hdphoto" Target="../media/hdphoto8.wdp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" Type="http://schemas.openxmlformats.org/officeDocument/2006/relationships/image" Target="../media/image2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microsoft.com/office/2007/relationships/hdphoto" Target="../media/hdphoto7.wdp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microsoft.com/office/2007/relationships/hdphoto" Target="../media/hdphoto5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18" Type="http://schemas.microsoft.com/office/2007/relationships/hdphoto" Target="../media/hdphoto13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12" Type="http://schemas.microsoft.com/office/2007/relationships/hdphoto" Target="../media/hdphoto11.wdp"/><Relationship Id="rId17" Type="http://schemas.openxmlformats.org/officeDocument/2006/relationships/image" Target="../media/image41.png"/><Relationship Id="rId2" Type="http://schemas.openxmlformats.org/officeDocument/2006/relationships/image" Target="../media/image3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5" Type="http://schemas.microsoft.com/office/2007/relationships/hdphoto" Target="../media/hdphoto12.wdp"/><Relationship Id="rId10" Type="http://schemas.openxmlformats.org/officeDocument/2006/relationships/image" Target="../media/image36.png"/><Relationship Id="rId4" Type="http://schemas.microsoft.com/office/2007/relationships/hdphoto" Target="../media/hdphoto9.wdp"/><Relationship Id="rId9" Type="http://schemas.microsoft.com/office/2007/relationships/hdphoto" Target="../media/hdphoto10.wdp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522416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425D29-09BE-907C-6BE9-A966594902BB}"/>
              </a:ext>
            </a:extLst>
          </p:cNvPr>
          <p:cNvGrpSpPr/>
          <p:nvPr/>
        </p:nvGrpSpPr>
        <p:grpSpPr>
          <a:xfrm>
            <a:off x="194287" y="5586413"/>
            <a:ext cx="1846444" cy="1080166"/>
            <a:chOff x="194287" y="5586413"/>
            <a:chExt cx="1846444" cy="108016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D4A8AED-FF22-BD07-9CC3-7E2A0B55D7AA}"/>
                </a:ext>
              </a:extLst>
            </p:cNvPr>
            <p:cNvSpPr/>
            <p:nvPr/>
          </p:nvSpPr>
          <p:spPr>
            <a:xfrm>
              <a:off x="19428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1F706E7-C369-8FA0-2379-FDF858BC4B11}"/>
                </a:ext>
              </a:extLst>
            </p:cNvPr>
            <p:cNvSpPr/>
            <p:nvPr/>
          </p:nvSpPr>
          <p:spPr>
            <a:xfrm>
              <a:off x="915898" y="5900286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B16297E-BADA-0017-A50F-35B507DD2AD3}"/>
                </a:ext>
              </a:extLst>
            </p:cNvPr>
            <p:cNvSpPr/>
            <p:nvPr/>
          </p:nvSpPr>
          <p:spPr>
            <a:xfrm>
              <a:off x="95222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685D1D-8A3E-48C2-0D45-9265B18567DA}"/>
              </a:ext>
            </a:extLst>
          </p:cNvPr>
          <p:cNvGrpSpPr/>
          <p:nvPr/>
        </p:nvGrpSpPr>
        <p:grpSpPr>
          <a:xfrm>
            <a:off x="2270737" y="5586413"/>
            <a:ext cx="1846444" cy="1080166"/>
            <a:chOff x="2270737" y="5586413"/>
            <a:chExt cx="1846444" cy="108016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D220E6-3948-7E80-7EAD-9D36A974F799}"/>
                </a:ext>
              </a:extLst>
            </p:cNvPr>
            <p:cNvSpPr/>
            <p:nvPr/>
          </p:nvSpPr>
          <p:spPr>
            <a:xfrm>
              <a:off x="227073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0AFBFF-4112-C54D-A6C2-7C277DB3134F}"/>
                </a:ext>
              </a:extLst>
            </p:cNvPr>
            <p:cNvSpPr/>
            <p:nvPr/>
          </p:nvSpPr>
          <p:spPr>
            <a:xfrm rot="20561115">
              <a:off x="2964041" y="5876070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F98B48E-CFC8-CC71-F939-9F38D50B170F}"/>
                </a:ext>
              </a:extLst>
            </p:cNvPr>
            <p:cNvSpPr/>
            <p:nvPr/>
          </p:nvSpPr>
          <p:spPr>
            <a:xfrm>
              <a:off x="302867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E1B0122E-FCE7-4221-E52D-E568A211B00C}"/>
              </a:ext>
            </a:extLst>
          </p:cNvPr>
          <p:cNvSpPr/>
          <p:nvPr/>
        </p:nvSpPr>
        <p:spPr>
          <a:xfrm>
            <a:off x="3743325" y="4029762"/>
            <a:ext cx="419100" cy="419100"/>
          </a:xfrm>
          <a:prstGeom prst="ellipse">
            <a:avLst/>
          </a:prstGeom>
          <a:noFill/>
          <a:ln w="31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glow rad="44450">
              <a:srgbClr val="00B0F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3ED31F5-9040-404A-6014-C62E928F296C}"/>
              </a:ext>
            </a:extLst>
          </p:cNvPr>
          <p:cNvSpPr/>
          <p:nvPr/>
        </p:nvSpPr>
        <p:spPr>
          <a:xfrm>
            <a:off x="4314825" y="4029762"/>
            <a:ext cx="419100" cy="419100"/>
          </a:xfrm>
          <a:prstGeom prst="ellipse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ACB5A-F498-1C4B-E3E7-E5316E7ECF40}"/>
              </a:ext>
            </a:extLst>
          </p:cNvPr>
          <p:cNvSpPr/>
          <p:nvPr/>
        </p:nvSpPr>
        <p:spPr>
          <a:xfrm>
            <a:off x="133703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创建房间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A55A9-8B50-14C4-C7AA-90EE32EDFF4C}"/>
              </a:ext>
            </a:extLst>
          </p:cNvPr>
          <p:cNvSpPr/>
          <p:nvPr/>
        </p:nvSpPr>
        <p:spPr>
          <a:xfrm>
            <a:off x="8494578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9D609-BD03-FA9C-BAAB-1C8031873386}"/>
              </a:ext>
            </a:extLst>
          </p:cNvPr>
          <p:cNvSpPr/>
          <p:nvPr/>
        </p:nvSpPr>
        <p:spPr>
          <a:xfrm>
            <a:off x="4953000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01C32A-231E-D119-3E26-6CF4EB77F607}"/>
              </a:ext>
            </a:extLst>
          </p:cNvPr>
          <p:cNvSpPr/>
          <p:nvPr/>
        </p:nvSpPr>
        <p:spPr>
          <a:xfrm>
            <a:off x="1354714" y="4674469"/>
            <a:ext cx="1724025" cy="7620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DB622-D630-8B99-5C43-9C5FEACEB6FB}"/>
              </a:ext>
            </a:extLst>
          </p:cNvPr>
          <p:cNvSpPr/>
          <p:nvPr/>
        </p:nvSpPr>
        <p:spPr>
          <a:xfrm>
            <a:off x="1354714" y="5638677"/>
            <a:ext cx="1724025" cy="762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66AB8C-9AD4-E34B-CB97-8AE16F958982}"/>
              </a:ext>
            </a:extLst>
          </p:cNvPr>
          <p:cNvSpPr/>
          <p:nvPr/>
        </p:nvSpPr>
        <p:spPr>
          <a:xfrm>
            <a:off x="8494579" y="4674469"/>
            <a:ext cx="1724025" cy="7620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softRound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B4B95E-B549-8012-D937-1AF8F49EC482}"/>
              </a:ext>
            </a:extLst>
          </p:cNvPr>
          <p:cNvSpPr/>
          <p:nvPr/>
        </p:nvSpPr>
        <p:spPr>
          <a:xfrm>
            <a:off x="1337035" y="2549471"/>
            <a:ext cx="1133475" cy="4191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63500" h="635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CC91A1-28F4-60A9-7CA6-C7F62F669C8B}"/>
              </a:ext>
            </a:extLst>
          </p:cNvPr>
          <p:cNvSpPr/>
          <p:nvPr/>
        </p:nvSpPr>
        <p:spPr>
          <a:xfrm>
            <a:off x="1337034" y="3600450"/>
            <a:ext cx="1133475" cy="40957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4D4D33E-10FB-C641-F08E-0E5C5A61E077}"/>
              </a:ext>
            </a:extLst>
          </p:cNvPr>
          <p:cNvSpPr/>
          <p:nvPr/>
        </p:nvSpPr>
        <p:spPr>
          <a:xfrm>
            <a:off x="1337035" y="3063440"/>
            <a:ext cx="1133475" cy="419100"/>
          </a:xfrm>
          <a:prstGeom prst="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63500" h="635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pic>
        <p:nvPicPr>
          <p:cNvPr id="24" name="图形 23" descr="硬币 纯色填充">
            <a:extLst>
              <a:ext uri="{FF2B5EF4-FFF2-40B4-BE49-F238E27FC236}">
                <a16:creationId xmlns:a16="http://schemas.microsoft.com/office/drawing/2014/main" id="{D5F85808-514A-B7A6-2A35-33A9035A2C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3127575"/>
            <a:ext cx="290829" cy="290829"/>
          </a:xfrm>
          <a:prstGeom prst="rect">
            <a:avLst/>
          </a:prstGeom>
        </p:spPr>
      </p:pic>
      <p:pic>
        <p:nvPicPr>
          <p:cNvPr id="25" name="图形 24" descr="硬币 纯色填充">
            <a:extLst>
              <a:ext uri="{FF2B5EF4-FFF2-40B4-BE49-F238E27FC236}">
                <a16:creationId xmlns:a16="http://schemas.microsoft.com/office/drawing/2014/main" id="{3C09DD64-AEE4-39A5-3A99-834176704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3653781"/>
            <a:ext cx="290829" cy="290829"/>
          </a:xfrm>
          <a:prstGeom prst="rect">
            <a:avLst/>
          </a:prstGeom>
        </p:spPr>
      </p:pic>
      <p:pic>
        <p:nvPicPr>
          <p:cNvPr id="26" name="图形 25" descr="硬币 纯色填充">
            <a:extLst>
              <a:ext uri="{FF2B5EF4-FFF2-40B4-BE49-F238E27FC236}">
                <a16:creationId xmlns:a16="http://schemas.microsoft.com/office/drawing/2014/main" id="{7D04AB15-9AA6-D923-77D0-B39A375658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2613606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3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4028</TotalTime>
  <Words>185</Words>
  <Application>Microsoft Office PowerPoint</Application>
  <PresentationFormat>宽屏</PresentationFormat>
  <Paragraphs>111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钉钉进步体</vt:lpstr>
      <vt:lpstr>方正朝歌圆 简 ExtraBold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41</cp:revision>
  <dcterms:created xsi:type="dcterms:W3CDTF">2023-12-03T17:43:36Z</dcterms:created>
  <dcterms:modified xsi:type="dcterms:W3CDTF">2023-12-23T19:56:57Z</dcterms:modified>
</cp:coreProperties>
</file>